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8" r:id="rId6"/>
  </p:sldMasterIdLst>
  <p:sldIdLst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40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lin,Tyler" userId="49e775c3-35f5-4da5-af0e-25f2cb8b2857" providerId="ADAL" clId="{865C92C9-57C5-4A11-BD9F-EC38D475F4F8}"/>
    <pc:docChg chg="custSel modSld">
      <pc:chgData name="Bulin,Tyler" userId="49e775c3-35f5-4da5-af0e-25f2cb8b2857" providerId="ADAL" clId="{865C92C9-57C5-4A11-BD9F-EC38D475F4F8}" dt="2026-07-22T20:00:10.092" v="53" actId="20577"/>
      <pc:docMkLst>
        <pc:docMk/>
      </pc:docMkLst>
      <pc:sldChg chg="modSp mod">
        <pc:chgData name="Bulin,Tyler" userId="49e775c3-35f5-4da5-af0e-25f2cb8b2857" providerId="ADAL" clId="{865C92C9-57C5-4A11-BD9F-EC38D475F4F8}" dt="2026-07-22T20:00:10.092" v="53" actId="20577"/>
        <pc:sldMkLst>
          <pc:docMk/>
          <pc:sldMk cId="2275384268" sldId="258"/>
        </pc:sldMkLst>
        <pc:spChg chg="mod">
          <ac:chgData name="Bulin,Tyler" userId="49e775c3-35f5-4da5-af0e-25f2cb8b2857" providerId="ADAL" clId="{865C92C9-57C5-4A11-BD9F-EC38D475F4F8}" dt="2026-07-22T20:00:10.092" v="53" actId="20577"/>
          <ac:spMkLst>
            <pc:docMk/>
            <pc:sldMk cId="2275384268" sldId="258"/>
            <ac:spMk id="4" creationId="{98F2511C-3CE9-1B78-AA4A-59C24D0883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B085-3144-421B-89E4-C11835C29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58614-F8BB-4A1A-AC36-93A85DF6E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D6F28-3C1C-4F74-ACAE-42133C7F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E0970-1717-40C5-83B2-4680DF1B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80E6-0843-4325-A7E4-C9AE358A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F7CA-27B6-488A-B22F-7E393FC2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C2A8D-A95D-42E7-A9B2-D5450A5D9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68C92-B9C0-4A9F-A8BB-B8DFDB36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DB27F-0998-4DD2-9139-2F574D58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7F2A-F0D2-4540-84DA-6BE59417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2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48F9-80CD-4A7C-8EF4-FCC8BEF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D0AEF-74A5-4A8B-B910-E683A7A6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F67D-34D3-4F0B-817D-94589BB7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180A-926B-439B-8E40-C4FC2BEB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AFDC-11E6-4064-ABC1-7A950384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D2C4A-78F0-4168-A40E-F25CFB19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D698A-61F2-4CC1-83BD-7258539AA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2A4F3-6CAD-4D19-89A1-000FBE39D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F26A1-D42B-4904-8450-DDD3B137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7F4ED-4FD3-4478-943F-F73F827C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9F1AF-D2FC-440E-A304-096D7663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2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">
            <a:extLst>
              <a:ext uri="{FF2B5EF4-FFF2-40B4-BE49-F238E27FC236}">
                <a16:creationId xmlns:a16="http://schemas.microsoft.com/office/drawing/2014/main" id="{F9B83AAD-6042-A588-9039-CA58114AA7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43" y="551176"/>
            <a:ext cx="4289514" cy="173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5F716A-F317-0650-656E-A3CD0F78C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031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B0328-1A56-BBF9-E928-DDE867884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999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FD42E-908D-E3CD-7B8B-9C089068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99701-6414-4BCC-00F0-61FDC5AB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3CD8-2F96-B30C-0120-00CA1F28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DCE4-C40A-98B1-DE6C-266EB6F8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DADD4-8658-6F55-9E8B-F7A5372E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0E21C-6C17-B245-76E1-00E43E13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D2022-9751-BB03-77F2-DF17E674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014D4-C376-C7F5-BDC9-F2CB8D04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6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B4FF-6694-B7B5-6287-E8FCD802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1049B-E4BC-FA0D-BF7E-6CCD6E56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9CD50-C477-E2DF-3316-617D3C08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3FE3E-2859-E20F-7635-D147D1F6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5CDC5-CA15-AD84-D171-E971FC12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A114E02-E257-C426-ADD2-7AF92B9C9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0877FA-EB4D-8B08-A6A6-460EA8C1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A6255-34D8-CEFF-46D6-B0262B32C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FF4E5-E4BF-5B19-FA93-D4D64BEC4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FF6E0-DD0C-A961-5D41-A2272B31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EC7FB-DEE3-DA17-86BC-F50B3106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A0B6-3810-9FC4-87EF-5B44669D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6641BE-C9F7-46C8-8021-DCD4D1212A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C42E1-DAAC-4AD3-ADB3-CEC370E9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1428C-377F-432E-9352-598284510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75FA7-CCA5-42D6-A472-8908DA35E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2619-2580-4A76-B8EB-D2E774E779E9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5FA6A-5704-4F44-BE9D-83F8D6845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6A5D1-42ED-4CB1-B66E-6E1225171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AB5B2BA-4DE1-A7E6-0526-8BC7C1B00B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64" y="88437"/>
            <a:ext cx="1582992" cy="6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5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0C88032F-210F-4B98-20C7-99D2D29E71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6DA34-5942-80C6-8D8E-0ADFE9DD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4E968-712B-175E-860B-DE00CF667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8C6FE-ED26-73B0-2459-7236698B2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306F-BFAB-4DB7-8D5B-5862696020F0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90E4-C485-F667-665C-CCF8D2EE5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8EDD8D0-D6FF-F89A-CAB0-A8B68EBEDB5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11" y="14154"/>
            <a:ext cx="1694660" cy="68537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9524F-38E0-3A70-3181-8CEE6862C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5A20-55D2-6D54-2C2A-B0D22D6E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382" y="320424"/>
            <a:ext cx="6364098" cy="75951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Organization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4EDC7-518A-C789-26C2-34B609B94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460" y="1381920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Examples to include -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Size &amp; Nature of Business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Core Capabilities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Expertise Areas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Organization Highlights &amp; Relevant Work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Examples to include -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Recent projects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Key partnerships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Awards or recognition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2511C-3CE9-1B78-AA4A-59C24D088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406880"/>
            <a:ext cx="5181600" cy="35325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Collaboration Interests or Opportunities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Examples to include -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Looking for partners in: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Interested in: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Current focus: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Open to: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Seeking support for: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15884-2F44-AD0A-908F-44E641960488}"/>
              </a:ext>
            </a:extLst>
          </p:cNvPr>
          <p:cNvSpPr txBox="1"/>
          <p:nvPr/>
        </p:nvSpPr>
        <p:spPr>
          <a:xfrm>
            <a:off x="178436" y="262875"/>
            <a:ext cx="24433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Insert Organization Logo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52754-46AD-BC4D-7C56-DBD94A508939}"/>
              </a:ext>
            </a:extLst>
          </p:cNvPr>
          <p:cNvSpPr txBox="1"/>
          <p:nvPr/>
        </p:nvSpPr>
        <p:spPr>
          <a:xfrm>
            <a:off x="6172202" y="5425482"/>
            <a:ext cx="50484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Points of Contact 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(Name/Title/Email)</a:t>
            </a:r>
          </a:p>
        </p:txBody>
      </p:sp>
    </p:spTree>
    <p:extLst>
      <p:ext uri="{BB962C8B-B14F-4D97-AF65-F5344CB8AC3E}">
        <p14:creationId xmlns:p14="http://schemas.microsoft.com/office/powerpoint/2010/main" val="227538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12F64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 Semibol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f82ecbd-a39c-43aa-8b3d-43b91785888a">TC7XTFE3JA2Y-1602798152-8021</_dlc_DocId>
    <_dlc_DocIdUrl xmlns="af82ecbd-a39c-43aa-8b3d-43b91785888a">
      <Url>https://aticloud.sharepoint.us/sites/MTCD/_layouts/15/DocIdRedir.aspx?ID=TC7XTFE3JA2Y-1602798152-8021</Url>
      <Description>TC7XTFE3JA2Y-1602798152-8021</Description>
    </_dlc_DocIdUrl>
    <lcf76f155ced4ddcb4097134ff3c332f xmlns="2e10e84e-96cd-4d34-9d6d-7e9065caf9b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48DE3DAC36494E9436D40CE309A091" ma:contentTypeVersion="18" ma:contentTypeDescription="Create a new document." ma:contentTypeScope="" ma:versionID="53e593f572c48205c93c532691f7ff81">
  <xsd:schema xmlns:xsd="http://www.w3.org/2001/XMLSchema" xmlns:xs="http://www.w3.org/2001/XMLSchema" xmlns:p="http://schemas.microsoft.com/office/2006/metadata/properties" xmlns:ns2="af82ecbd-a39c-43aa-8b3d-43b91785888a" xmlns:ns3="2e10e84e-96cd-4d34-9d6d-7e9065caf9b2" targetNamespace="http://schemas.microsoft.com/office/2006/metadata/properties" ma:root="true" ma:fieldsID="f1b6883b79c041a36274ed9982348491" ns2:_="" ns3:_="">
    <xsd:import namespace="af82ecbd-a39c-43aa-8b3d-43b91785888a"/>
    <xsd:import namespace="2e10e84e-96cd-4d34-9d6d-7e9065caf9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2ecbd-a39c-43aa-8b3d-43b91785888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e84e-96cd-4d34-9d6d-7e9065caf9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f60054a-f39b-401b-8042-7d2b45db6a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A926B5C-416C-4BBB-AD30-9B3137AC743D}">
  <ds:schemaRefs>
    <ds:schemaRef ds:uri="http://purl.org/dc/elements/1.1/"/>
    <ds:schemaRef ds:uri="http://schemas.microsoft.com/office/infopath/2007/PartnerControls"/>
    <ds:schemaRef ds:uri="216b15f3-1090-444c-bede-d81e30b14912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5cd31ae-bec8-4f96-812f-f7f21dd61eae"/>
    <ds:schemaRef ds:uri="http://www.w3.org/XML/1998/namespace"/>
    <ds:schemaRef ds:uri="http://purl.org/dc/dcmitype/"/>
    <ds:schemaRef ds:uri="af82ecbd-a39c-43aa-8b3d-43b91785888a"/>
    <ds:schemaRef ds:uri="2e10e84e-96cd-4d34-9d6d-7e9065caf9b2"/>
  </ds:schemaRefs>
</ds:datastoreItem>
</file>

<file path=customXml/itemProps2.xml><?xml version="1.0" encoding="utf-8"?>
<ds:datastoreItem xmlns:ds="http://schemas.openxmlformats.org/officeDocument/2006/customXml" ds:itemID="{22EBB757-9DAC-491D-AE3A-1E2707961384}"/>
</file>

<file path=customXml/itemProps3.xml><?xml version="1.0" encoding="utf-8"?>
<ds:datastoreItem xmlns:ds="http://schemas.openxmlformats.org/officeDocument/2006/customXml" ds:itemID="{40D71C83-F1D7-495B-AFF3-35278FD377A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8E336B4-D009-4597-AC65-2F8567F7C09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77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Franklin Gothic Medium Cond</vt:lpstr>
      <vt:lpstr>Open Sans</vt:lpstr>
      <vt:lpstr>Open Sans Semibold</vt:lpstr>
      <vt:lpstr>Office Theme</vt:lpstr>
      <vt:lpstr>1_Custom Design</vt:lpstr>
      <vt:lpstr>Organization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Schupp, Eliot</dc:creator>
  <cp:lastModifiedBy>Bulin,Tyler</cp:lastModifiedBy>
  <cp:revision>28</cp:revision>
  <dcterms:created xsi:type="dcterms:W3CDTF">2023-09-21T17:55:36Z</dcterms:created>
  <dcterms:modified xsi:type="dcterms:W3CDTF">2026-07-22T20:00:12Z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0x0101004648DE3DAC36494E9436D40CE309A091</vt:lpwstr>
  </property>
  <property fmtid="{D5CDD505-2E9C-101B-9397-08002B2CF9AE}" pid="3" name="_dlc_DocIdItemGuid">
    <vt:lpwstr>95110746-8e37-4827-bd81-9d17cfec3b7b</vt:lpwstr>
  </property>
  <property fmtid="{D5CDD505-2E9C-101B-9397-08002B2CF9AE}" pid="4" name="_ShortcutUniqueId">
    <vt:lpwstr/>
  </property>
  <property fmtid="{D5CDD505-2E9C-101B-9397-08002B2CF9AE}" pid="5" name="_ShortcutUrl">
    <vt:lpwstr/>
  </property>
  <property fmtid="{D5CDD505-2E9C-101B-9397-08002B2CF9AE}" pid="6" name="_ShortcutWebId">
    <vt:lpwstr/>
  </property>
  <property fmtid="{D5CDD505-2E9C-101B-9397-08002B2CF9AE}" pid="7" name="_ShortcutSiteId">
    <vt:lpwstr/>
  </property>
  <property fmtid="{D5CDD505-2E9C-101B-9397-08002B2CF9AE}" pid="8" name="MediaServiceImageTags">
    <vt:lpwstr/>
  </property>
  <property fmtid="{D5CDD505-2E9C-101B-9397-08002B2CF9AE}" pid="9" name="TaxCatchAll">
    <vt:lpwstr/>
  </property>
</Properties>
</file>