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Stephen" userId="a4c41780-7c2b-4683-b39d-2ba17de7f4fe" providerId="ADAL" clId="{C5116DE3-88D2-45EB-AD97-DDDAA8F2F446}"/>
    <pc:docChg chg="modSld">
      <pc:chgData name="Wright, Stephen" userId="a4c41780-7c2b-4683-b39d-2ba17de7f4fe" providerId="ADAL" clId="{C5116DE3-88D2-45EB-AD97-DDDAA8F2F446}" dt="2025-09-05T15:27:51.648" v="24" actId="20577"/>
      <pc:docMkLst>
        <pc:docMk/>
      </pc:docMkLst>
      <pc:sldChg chg="modSp mod">
        <pc:chgData name="Wright, Stephen" userId="a4c41780-7c2b-4683-b39d-2ba17de7f4fe" providerId="ADAL" clId="{C5116DE3-88D2-45EB-AD97-DDDAA8F2F446}" dt="2025-09-05T15:27:51.648" v="24" actId="20577"/>
        <pc:sldMkLst>
          <pc:docMk/>
          <pc:sldMk cId="2275384268" sldId="258"/>
        </pc:sldMkLst>
        <pc:spChg chg="mod">
          <ac:chgData name="Wright, Stephen" userId="a4c41780-7c2b-4683-b39d-2ba17de7f4fe" providerId="ADAL" clId="{C5116DE3-88D2-45EB-AD97-DDDAA8F2F446}" dt="2025-09-05T15:27:51.648" v="24" actId="20577"/>
          <ac:spMkLst>
            <pc:docMk/>
            <pc:sldMk cId="2275384268" sldId="258"/>
            <ac:spMk id="4" creationId="{98F2511C-3CE9-1B78-AA4A-59C24D0883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B085-3144-421B-89E4-C11835C29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8614-F8BB-4A1A-AC36-93A85DF6E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6F28-3C1C-4F74-ACAE-42133C7F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0970-1717-40C5-83B2-4680DF1B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80E6-0843-4325-A7E4-C9AE358A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F7CA-27B6-488A-B22F-7E393FC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2A8D-A95D-42E7-A9B2-D5450A5D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8C92-B9C0-4A9F-A8BB-B8DFDB3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B27F-0998-4DD2-9139-2F574D58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7F2A-F0D2-4540-84DA-6BE594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8F9-80CD-4A7C-8EF4-FCC8BEF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0AEF-74A5-4A8B-B910-E683A7A6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F67D-34D3-4F0B-817D-94589BB7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180A-926B-439B-8E40-C4FC2BE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AFDC-11E6-4064-ABC1-7A95038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2C4A-78F0-4168-A40E-F25CFB19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698A-61F2-4CC1-83BD-7258539A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2A4F3-6CAD-4D19-89A1-000FBE39D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6A1-D42B-4904-8450-DDD3B13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F4ED-4FD3-4478-943F-F73F827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F1AF-D2FC-440E-A304-096D7663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F9B83AAD-6042-A588-9039-CA58114AA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43" y="551176"/>
            <a:ext cx="4289514" cy="173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F716A-F317-0650-656E-A3CD0F78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3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0328-1A56-BBF9-E928-DDE86788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9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D42E-908D-E3CD-7B8B-9C089068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99701-6414-4BCC-00F0-61FDC5A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3CD8-2F96-B30C-0120-00CA1F2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DCE4-C40A-98B1-DE6C-266EB6F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ADD4-8658-6F55-9E8B-F7A5372E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E21C-6C17-B245-76E1-00E43E13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022-9751-BB03-77F2-DF17E67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14D4-C376-C7F5-BDC9-F2CB8D04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B4FF-6694-B7B5-6287-E8FCD802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049B-E4BC-FA0D-BF7E-6CCD6E56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D50-C477-E2DF-3316-617D3C08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FE3E-2859-E20F-7635-D147D1F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CDC5-CA15-AD84-D171-E971FC12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A114E02-E257-C426-ADD2-7AF92B9C9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0877FA-EB4D-8B08-A6A6-460EA8C1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6255-34D8-CEFF-46D6-B0262B32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F4E5-E4BF-5B19-FA93-D4D64BEC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F6E0-DD0C-A961-5D41-A2272B3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C7FB-DEE3-DA17-86BC-F50B3106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A0B6-3810-9FC4-87EF-5B44669D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6641BE-C9F7-46C8-8021-DCD4D121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C42E1-DAAC-4AD3-ADB3-CEC370E9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28C-377F-432E-9352-59828451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5FA7-CCA5-42D6-A472-8908DA35E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FA6A-5704-4F44-BE9D-83F8D684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A5D1-42ED-4CB1-B66E-6E122517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B5B2BA-4DE1-A7E6-0526-8BC7C1B00B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88437"/>
            <a:ext cx="1582992" cy="6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C88032F-210F-4B98-20C7-99D2D29E71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6DA34-5942-80C6-8D8E-0ADFE9D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E968-712B-175E-860B-DE00CF66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C6FE-ED26-73B0-2459-7236698B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0E4-C485-F667-665C-CCF8D2EE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8EDD8D0-D6FF-F89A-CAB0-A8B68EBEDB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1" y="14154"/>
            <a:ext cx="1694660" cy="6853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524F-38E0-3A70-3181-8CEE6862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A20-55D2-6D54-2C2A-B0D22D6E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82" y="320424"/>
            <a:ext cx="6364098" cy="75951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Organization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EDC7-518A-C789-26C2-34B609B94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55" y="1381922"/>
            <a:ext cx="5181600" cy="26193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Year Founded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Company points of contact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Etc.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511C-3CE9-1B78-AA4A-59C24D088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55" y="4712369"/>
            <a:ext cx="5181600" cy="188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Teaming Desires for this RPP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Prime/Sub/etc.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15884-2F44-AD0A-908F-44E641960488}"/>
              </a:ext>
            </a:extLst>
          </p:cNvPr>
          <p:cNvSpPr txBox="1"/>
          <p:nvPr/>
        </p:nvSpPr>
        <p:spPr>
          <a:xfrm>
            <a:off x="178436" y="262875"/>
            <a:ext cx="24433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 Organization Logo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12C8FF-1EBB-0247-72EC-886FA55A5842}"/>
              </a:ext>
            </a:extLst>
          </p:cNvPr>
          <p:cNvCxnSpPr/>
          <p:nvPr/>
        </p:nvCxnSpPr>
        <p:spPr>
          <a:xfrm>
            <a:off x="6096000" y="1825625"/>
            <a:ext cx="0" cy="43513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2791F8-7BAF-8223-5C6B-4C1898D3AB1F}"/>
              </a:ext>
            </a:extLst>
          </p:cNvPr>
          <p:cNvSpPr txBox="1">
            <a:spLocks/>
          </p:cNvSpPr>
          <p:nvPr/>
        </p:nvSpPr>
        <p:spPr>
          <a:xfrm>
            <a:off x="6343373" y="1224755"/>
            <a:ext cx="5652213" cy="2330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Core Capabilities &amp; Highlights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Recent projects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Key partnerships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Awards or recognition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F6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8DE3DAC36494E9436D40CE309A091" ma:contentTypeVersion="17" ma:contentTypeDescription="Create a new document." ma:contentTypeScope="" ma:versionID="128c416cc09abd15c2f70ef4069acf77">
  <xsd:schema xmlns:xsd="http://www.w3.org/2001/XMLSchema" xmlns:xs="http://www.w3.org/2001/XMLSchema" xmlns:p="http://schemas.microsoft.com/office/2006/metadata/properties" xmlns:ns2="af82ecbd-a39c-43aa-8b3d-43b91785888a" xmlns:ns3="2e10e84e-96cd-4d34-9d6d-7e9065caf9b2" targetNamespace="http://schemas.microsoft.com/office/2006/metadata/properties" ma:root="true" ma:fieldsID="c4ffa2153bcbc90eac7a1fd99aa5020c" ns2:_="" ns3:_="">
    <xsd:import namespace="af82ecbd-a39c-43aa-8b3d-43b91785888a"/>
    <xsd:import namespace="2e10e84e-96cd-4d34-9d6d-7e9065caf9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ecbd-a39c-43aa-8b3d-43b9178588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e84e-96cd-4d34-9d6d-7e9065caf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f60054a-f39b-401b-8042-7d2b45db6a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82ecbd-a39c-43aa-8b3d-43b91785888a">MW5ECUTY3FKA-1614574948-26973</_dlc_DocId>
    <_dlc_DocIdUrl xmlns="af82ecbd-a39c-43aa-8b3d-43b91785888a">
      <Url>https://aticloud.sharepoint.us/sites/MTCD/_layouts/15/DocIdRedir.aspx?ID=MW5ECUTY3FKA-1614574948-26973</Url>
      <Description>MW5ECUTY3FKA-1614574948-26973</Description>
    </_dlc_DocIdUrl>
    <lcf76f155ced4ddcb4097134ff3c332f xmlns="2e10e84e-96cd-4d34-9d6d-7e9065caf9b2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27B9F-EDFA-4E31-B03E-E86EF19B7178}"/>
</file>

<file path=customXml/itemProps2.xml><?xml version="1.0" encoding="utf-8"?>
<ds:datastoreItem xmlns:ds="http://schemas.openxmlformats.org/officeDocument/2006/customXml" ds:itemID="{DA926B5C-416C-4BBB-AD30-9B3137AC743D}">
  <ds:schemaRefs>
    <ds:schemaRef ds:uri="http://purl.org/dc/elements/1.1/"/>
    <ds:schemaRef ds:uri="http://schemas.microsoft.com/office/infopath/2007/PartnerControls"/>
    <ds:schemaRef ds:uri="216b15f3-1090-444c-bede-d81e30b1491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cd31ae-bec8-4f96-812f-f7f21dd61eae"/>
    <ds:schemaRef ds:uri="http://www.w3.org/XML/1998/namespace"/>
    <ds:schemaRef ds:uri="http://purl.org/dc/dcmitype/"/>
    <ds:schemaRef ds:uri="af82ecbd-a39c-43aa-8b3d-43b91785888a"/>
    <ds:schemaRef ds:uri="2e10e84e-96cd-4d34-9d6d-7e9065caf9b2"/>
  </ds:schemaRefs>
</ds:datastoreItem>
</file>

<file path=customXml/itemProps3.xml><?xml version="1.0" encoding="utf-8"?>
<ds:datastoreItem xmlns:ds="http://schemas.openxmlformats.org/officeDocument/2006/customXml" ds:itemID="{58E336B4-D009-4597-AC65-2F8567F7C0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0D71C83-F1D7-495B-AFF3-35278FD37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Medium Cond</vt:lpstr>
      <vt:lpstr>Open Sans</vt:lpstr>
      <vt:lpstr>Open Sans Semibold</vt:lpstr>
      <vt:lpstr>Office Theme</vt:lpstr>
      <vt:lpstr>1_Custom Design</vt:lpstr>
      <vt:lpstr>Organization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Schupp, Eliot</dc:creator>
  <cp:lastModifiedBy>Wright, Stephen</cp:lastModifiedBy>
  <cp:revision>29</cp:revision>
  <dcterms:created xsi:type="dcterms:W3CDTF">2023-09-21T17:55:36Z</dcterms:created>
  <dcterms:modified xsi:type="dcterms:W3CDTF">2025-09-05T15:28:58Z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0x0101004648DE3DAC36494E9436D40CE309A091</vt:lpwstr>
  </property>
  <property fmtid="{D5CDD505-2E9C-101B-9397-08002B2CF9AE}" pid="3" name="_dlc_DocIdItemGuid">
    <vt:lpwstr>6fd6e977-6170-4eb7-bce4-89f2b08ec19d</vt:lpwstr>
  </property>
  <property fmtid="{D5CDD505-2E9C-101B-9397-08002B2CF9AE}" pid="4" name="MediaServiceImageTags">
    <vt:lpwstr/>
  </property>
  <property fmtid="{D5CDD505-2E9C-101B-9397-08002B2CF9AE}" pid="5" name="TaxCatchAll">
    <vt:lpwstr/>
  </property>
</Properties>
</file>