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  <p:sldMasterId id="2147483658" r:id="rId6"/>
  </p:sldMasterIdLst>
  <p:sldIdLst>
    <p:sldId id="25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6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67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0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right, Stephen" userId="a4c41780-7c2b-4683-b39d-2ba17de7f4fe" providerId="ADAL" clId="{C5116DE3-88D2-45EB-AD97-DDDAA8F2F446}"/>
    <pc:docChg chg="modSld">
      <pc:chgData name="Wright, Stephen" userId="a4c41780-7c2b-4683-b39d-2ba17de7f4fe" providerId="ADAL" clId="{C5116DE3-88D2-45EB-AD97-DDDAA8F2F446}" dt="2025-09-05T15:27:51.648" v="24" actId="20577"/>
      <pc:docMkLst>
        <pc:docMk/>
      </pc:docMkLst>
      <pc:sldChg chg="modSp mod">
        <pc:chgData name="Wright, Stephen" userId="a4c41780-7c2b-4683-b39d-2ba17de7f4fe" providerId="ADAL" clId="{C5116DE3-88D2-45EB-AD97-DDDAA8F2F446}" dt="2025-09-05T15:27:51.648" v="24" actId="20577"/>
        <pc:sldMkLst>
          <pc:docMk/>
          <pc:sldMk cId="2275384268" sldId="258"/>
        </pc:sldMkLst>
        <pc:spChg chg="mod">
          <ac:chgData name="Wright, Stephen" userId="a4c41780-7c2b-4683-b39d-2ba17de7f4fe" providerId="ADAL" clId="{C5116DE3-88D2-45EB-AD97-DDDAA8F2F446}" dt="2025-09-05T15:27:51.648" v="24" actId="20577"/>
          <ac:spMkLst>
            <pc:docMk/>
            <pc:sldMk cId="2275384268" sldId="258"/>
            <ac:spMk id="4" creationId="{98F2511C-3CE9-1B78-AA4A-59C24D0883C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0B085-3144-421B-89E4-C11835C296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958614-F8BB-4A1A-AC36-93A85DF6EE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BD6F28-3C1C-4F74-ACAE-42133C7F4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F2619-2580-4A76-B8EB-D2E774E779E9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9E0970-1717-40C5-83B2-4680DF1BB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F380E6-0843-4325-A7E4-C9AE358A4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27F81-121F-482C-8628-706FE412D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140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FF7CA-27B6-488A-B22F-7E393FC2B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4C2A8D-A95D-42E7-A9B2-D5450A5D90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D68C92-B9C0-4A9F-A8BB-B8DFDB364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F2619-2580-4A76-B8EB-D2E774E779E9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8DB27F-0998-4DD2-9139-2F574D581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5B7F2A-F0D2-4540-84DA-6BE594173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27F81-121F-482C-8628-706FE412D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425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948F9-80CD-4A7C-8EF4-FCC8BEFAB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8D0AEF-74A5-4A8B-B910-E683A7A6C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67F67D-34D3-4F0B-817D-94589BB74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F2619-2580-4A76-B8EB-D2E774E779E9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26180A-926B-439B-8E40-C4FC2BEB1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B2AFDC-11E6-4064-ABC1-7A950384D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27F81-121F-482C-8628-706FE412D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639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D2C4A-78F0-4168-A40E-F25CFB195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DD698A-61F2-4CC1-83BD-7258539AAF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42A4F3-6CAD-4D19-89A1-000FBE39DA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FF26A1-D42B-4904-8450-DDD3B137F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F2619-2580-4A76-B8EB-D2E774E779E9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07F4ED-4FD3-4478-943F-F73F827CE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29F1AF-D2FC-440E-A304-096D76634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27F81-121F-482C-8628-706FE412D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224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ext">
            <a:extLst>
              <a:ext uri="{FF2B5EF4-FFF2-40B4-BE49-F238E27FC236}">
                <a16:creationId xmlns:a16="http://schemas.microsoft.com/office/drawing/2014/main" id="{F9B83AAD-6042-A588-9039-CA58114AA72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243" y="551176"/>
            <a:ext cx="4289514" cy="17348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75F716A-F317-0650-656E-A3CD0F78C6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30318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4B0328-1A56-BBF9-E928-DDE867884C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09993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BFD42E-908D-E3CD-7B8B-9C0890686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0306F-BFAB-4DB7-8D5B-5862696020F0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99701-6414-4BCC-00F0-61FDC5AB5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903CD8-2F96-B30C-0120-00CA1F283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FE86-D329-49DC-870F-5A4DE3584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814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EDCE4-C40A-98B1-DE6C-266EB6F88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DADD4-8658-6F55-9E8B-F7A5372EE6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D0E21C-6C17-B245-76E1-00E43E133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0306F-BFAB-4DB7-8D5B-5862696020F0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DD2022-9751-BB03-77F2-DF17E6740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0014D4-C376-C7F5-BDC9-F2CB8D041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FE86-D329-49DC-870F-5A4DE3584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668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BB4FF-6694-B7B5-6287-E8FCD802A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31049B-E4BC-FA0D-BF7E-6CCD6E562A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D9CD50-C477-E2DF-3316-617D3C082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0306F-BFAB-4DB7-8D5B-5862696020F0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23FE3E-2859-E20F-7635-D147D1F66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E5CDC5-CA15-AD84-D171-E971FC12E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FE86-D329-49DC-870F-5A4DE3584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795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3A114E02-E257-C426-ADD2-7AF92B9C9F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0877FA-EB4D-8B08-A6A6-460EA8C1F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CA6255-34D8-CEFF-46D6-B0262B32C8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FFF4E5-E4BF-5B19-FA93-D4D64BEC49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DFF6E0-DD0C-A961-5D41-A2272B317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0306F-BFAB-4DB7-8D5B-5862696020F0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DEC7FB-DEE3-DA17-86BC-F50B3106E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83A0B6-3810-9FC4-87EF-5B44669DD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FE86-D329-49DC-870F-5A4DE3584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454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F6641BE-C9F7-46C8-8021-DCD4D1212AD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4C42E1-DAAC-4AD3-ADB3-CEC370E9B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21428C-377F-432E-9352-5982845105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E75FA7-CCA5-42D6-A472-8908DA35EE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EF2619-2580-4A76-B8EB-D2E774E779E9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C5FA6A-5704-4F44-BE9D-83F8D6845D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56A5D1-42ED-4CB1-B66E-6E12251716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27F81-121F-482C-8628-706FE412DCE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0AB5B2BA-4DE1-A7E6-0526-8BC7C1B00BE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6964" y="88437"/>
            <a:ext cx="1582992" cy="640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951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0C88032F-210F-4B98-20C7-99D2D29E711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66DA34-5942-80C6-8D8E-0ADFE9DD2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D4E968-712B-175E-860B-DE00CF6679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98C6FE-ED26-73B0-2459-7236698B21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80306F-BFAB-4DB7-8D5B-5862696020F0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A690E4-C485-F667-665C-CCF8D2EE50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28EDD8D0-D6FF-F89A-CAB0-A8B68EBEDB5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0411" y="14154"/>
            <a:ext cx="1694660" cy="68537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B9524F-38E0-3A70-3181-8CEE6862CE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CFE86-D329-49DC-870F-5A4DE3584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150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>
              <a:lumMod val="50000"/>
            </a:schemeClr>
          </a:solidFill>
          <a:latin typeface="Open Sans Semibold" panose="020B0706030804020204" pitchFamily="34" charset="0"/>
          <a:ea typeface="Open Sans Semibold" panose="020B0706030804020204" pitchFamily="34" charset="0"/>
          <a:cs typeface="Open Sans Semibold" panose="020B07060308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1">
              <a:lumMod val="50000"/>
            </a:schemeClr>
          </a:solidFill>
          <a:latin typeface="Open Sans"/>
          <a:ea typeface="Open Sans Semibold" panose="020B0706030804020204" pitchFamily="34" charset="0"/>
          <a:cs typeface="Open Sans Semibold" panose="020B07060308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50000"/>
            </a:schemeClr>
          </a:solidFill>
          <a:latin typeface="Open Sans"/>
          <a:ea typeface="Open Sans Semibold" panose="020B0706030804020204" pitchFamily="34" charset="0"/>
          <a:cs typeface="Open Sans Semibold" panose="020B07060308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1">
              <a:lumMod val="50000"/>
            </a:schemeClr>
          </a:solidFill>
          <a:latin typeface="Open Sans"/>
          <a:ea typeface="Open Sans Semibold" panose="020B0706030804020204" pitchFamily="34" charset="0"/>
          <a:cs typeface="Open Sans Semibold" panose="020B07060308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50000"/>
            </a:schemeClr>
          </a:solidFill>
          <a:latin typeface="Open Sans"/>
          <a:ea typeface="Open Sans Semibold" panose="020B0706030804020204" pitchFamily="34" charset="0"/>
          <a:cs typeface="Open Sans Semibold" panose="020B07060308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50000"/>
            </a:schemeClr>
          </a:solidFill>
          <a:latin typeface="Open Sans"/>
          <a:ea typeface="Open Sans Semibold" panose="020B0706030804020204" pitchFamily="34" charset="0"/>
          <a:cs typeface="Open Sans Semibold" panose="020B07060308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85A20-55D2-6D54-2C2A-B0D22D6E5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5382" y="320424"/>
            <a:ext cx="6364098" cy="759510"/>
          </a:xfrm>
        </p:spPr>
        <p:txBody>
          <a:bodyPr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Organization Name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D4EDC7-518A-C789-26C2-34B609B945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455" y="1381922"/>
            <a:ext cx="5181600" cy="261937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Overview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Examples to include -</a:t>
            </a:r>
          </a:p>
          <a:p>
            <a:pPr>
              <a:lnSpc>
                <a:spcPct val="1000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Mission</a:t>
            </a:r>
          </a:p>
          <a:p>
            <a:pPr>
              <a:lnSpc>
                <a:spcPct val="1000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Year Founded</a:t>
            </a:r>
          </a:p>
          <a:p>
            <a:pPr>
              <a:lnSpc>
                <a:spcPct val="1000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Company points of contact</a:t>
            </a:r>
          </a:p>
          <a:p>
            <a:pPr>
              <a:lnSpc>
                <a:spcPct val="100000"/>
              </a:lnSpc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Etc.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F2511C-3CE9-1B78-AA4A-59C24D0883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2455" y="4712369"/>
            <a:ext cx="5181600" cy="18827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Teaming Desires for this RPP</a:t>
            </a:r>
          </a:p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Prime/Sub/etc.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F15884-2F44-AD0A-908F-44E641960488}"/>
              </a:ext>
            </a:extLst>
          </p:cNvPr>
          <p:cNvSpPr txBox="1"/>
          <p:nvPr/>
        </p:nvSpPr>
        <p:spPr>
          <a:xfrm>
            <a:off x="178436" y="262875"/>
            <a:ext cx="2443364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bg1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Insert Organization Logo Here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112C8FF-1EBB-0247-72EC-886FA55A5842}"/>
              </a:ext>
            </a:extLst>
          </p:cNvPr>
          <p:cNvCxnSpPr/>
          <p:nvPr/>
        </p:nvCxnSpPr>
        <p:spPr>
          <a:xfrm>
            <a:off x="6096000" y="1825625"/>
            <a:ext cx="0" cy="4351338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42791F8-7BAF-8223-5C6B-4C1898D3AB1F}"/>
              </a:ext>
            </a:extLst>
          </p:cNvPr>
          <p:cNvSpPr txBox="1">
            <a:spLocks/>
          </p:cNvSpPr>
          <p:nvPr/>
        </p:nvSpPr>
        <p:spPr>
          <a:xfrm>
            <a:off x="6343373" y="1224755"/>
            <a:ext cx="5652213" cy="233094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3400" b="1" dirty="0">
                <a:latin typeface="Calibri" panose="020F0502020204030204" pitchFamily="34" charset="0"/>
                <a:cs typeface="Calibri" panose="020F0502020204030204" pitchFamily="34" charset="0"/>
              </a:rPr>
              <a:t>Core Capabilities &amp; Highlights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Examples to include -</a:t>
            </a:r>
          </a:p>
          <a:p>
            <a:pPr>
              <a:lnSpc>
                <a:spcPct val="100000"/>
              </a:lnSpc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Recent projects</a:t>
            </a:r>
          </a:p>
          <a:p>
            <a:pPr>
              <a:lnSpc>
                <a:spcPct val="100000"/>
              </a:lnSpc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Key partnerships</a:t>
            </a:r>
          </a:p>
          <a:p>
            <a:pPr>
              <a:lnSpc>
                <a:spcPct val="100000"/>
              </a:lnSpc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Awards or recognition</a:t>
            </a:r>
          </a:p>
          <a:p>
            <a:pPr>
              <a:lnSpc>
                <a:spcPct val="100000"/>
              </a:lnSpc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Etc.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3842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212F64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Open Sans Semibold"/>
        <a:ea typeface=""/>
        <a:cs typeface=""/>
      </a:majorFont>
      <a:minorFont>
        <a:latin typeface="Franklin Gothic Medium C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48DE3DAC36494E9436D40CE309A091" ma:contentTypeVersion="16" ma:contentTypeDescription="Create a new document." ma:contentTypeScope="" ma:versionID="6e606481d6218fa1e2a3f02bf54724cd">
  <xsd:schema xmlns:xsd="http://www.w3.org/2001/XMLSchema" xmlns:xs="http://www.w3.org/2001/XMLSchema" xmlns:p="http://schemas.microsoft.com/office/2006/metadata/properties" xmlns:ns2="af82ecbd-a39c-43aa-8b3d-43b91785888a" xmlns:ns3="2e10e84e-96cd-4d34-9d6d-7e9065caf9b2" targetNamespace="http://schemas.microsoft.com/office/2006/metadata/properties" ma:root="true" ma:fieldsID="12e1848e682f3eec1292d98d4bbd3f74" ns2:_="" ns3:_="">
    <xsd:import namespace="af82ecbd-a39c-43aa-8b3d-43b91785888a"/>
    <xsd:import namespace="2e10e84e-96cd-4d34-9d6d-7e9065caf9b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lcf76f155ced4ddcb4097134ff3c332f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82ecbd-a39c-43aa-8b3d-43b91785888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10e84e-96cd-4d34-9d6d-7e9065caf9b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3f60054a-f39b-401b-8042-7d2b45db6ae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af82ecbd-a39c-43aa-8b3d-43b91785888a">MW5ECUTY3FKA-1614574948-23399</_dlc_DocId>
    <_dlc_DocIdUrl xmlns="af82ecbd-a39c-43aa-8b3d-43b91785888a">
      <Url>https://aticloud.sharepoint.us/sites/MTCD/_layouts/15/DocIdRedir.aspx?ID=MW5ECUTY3FKA-1614574948-23399</Url>
      <Description>MW5ECUTY3FKA-1614574948-23399</Description>
    </_dlc_DocIdUrl>
    <lcf76f155ced4ddcb4097134ff3c332f xmlns="2e10e84e-96cd-4d34-9d6d-7e9065caf9b2">
      <Terms xmlns="http://schemas.microsoft.com/office/infopath/2007/PartnerControls"/>
    </lcf76f155ced4ddcb4097134ff3c332f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43F1E6D-1606-4052-B57D-30A4BA0461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f82ecbd-a39c-43aa-8b3d-43b91785888a"/>
    <ds:schemaRef ds:uri="2e10e84e-96cd-4d34-9d6d-7e9065caf9b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A926B5C-416C-4BBB-AD30-9B3137AC743D}">
  <ds:schemaRefs>
    <ds:schemaRef ds:uri="http://purl.org/dc/elements/1.1/"/>
    <ds:schemaRef ds:uri="http://schemas.microsoft.com/office/infopath/2007/PartnerControls"/>
    <ds:schemaRef ds:uri="216b15f3-1090-444c-bede-d81e30b14912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75cd31ae-bec8-4f96-812f-f7f21dd61eae"/>
    <ds:schemaRef ds:uri="http://www.w3.org/XML/1998/namespace"/>
    <ds:schemaRef ds:uri="http://purl.org/dc/dcmitype/"/>
    <ds:schemaRef ds:uri="af82ecbd-a39c-43aa-8b3d-43b91785888a"/>
    <ds:schemaRef ds:uri="2e10e84e-96cd-4d34-9d6d-7e9065caf9b2"/>
  </ds:schemaRefs>
</ds:datastoreItem>
</file>

<file path=customXml/itemProps3.xml><?xml version="1.0" encoding="utf-8"?>
<ds:datastoreItem xmlns:ds="http://schemas.openxmlformats.org/officeDocument/2006/customXml" ds:itemID="{58E336B4-D009-4597-AC65-2F8567F7C094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40D71C83-F1D7-495B-AFF3-35278FD377A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1243</TotalTime>
  <Words>48</Words>
  <Application>Microsoft Office PowerPoint</Application>
  <PresentationFormat>Widescreen</PresentationFormat>
  <Paragraphs>22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Franklin Gothic Medium Cond</vt:lpstr>
      <vt:lpstr>Open Sans</vt:lpstr>
      <vt:lpstr>Open Sans Semibold</vt:lpstr>
      <vt:lpstr>Office Theme</vt:lpstr>
      <vt:lpstr>1_Custom Design</vt:lpstr>
      <vt:lpstr>Organization Name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Schupp, Eliot</dc:creator>
  <cp:lastModifiedBy>Wright, Stephen</cp:lastModifiedBy>
  <cp:revision>29</cp:revision>
  <dcterms:created xsi:type="dcterms:W3CDTF">2023-09-21T17:55:36Z</dcterms:created>
  <dcterms:modified xsi:type="dcterms:W3CDTF">2025-09-05T15:28:58Z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0x0101004648DE3DAC36494E9436D40CE309A091</vt:lpwstr>
  </property>
  <property fmtid="{D5CDD505-2E9C-101B-9397-08002B2CF9AE}" pid="3" name="_dlc_DocIdItemGuid">
    <vt:lpwstr>5b159b58-f84a-4fab-9f85-64ff4b42e7b8</vt:lpwstr>
  </property>
  <property fmtid="{D5CDD505-2E9C-101B-9397-08002B2CF9AE}" pid="4" name="MediaServiceImageTags">
    <vt:lpwstr/>
  </property>
  <property fmtid="{D5CDD505-2E9C-101B-9397-08002B2CF9AE}" pid="5" name="TaxCatchAll">
    <vt:lpwstr/>
  </property>
</Properties>
</file>